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897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1381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6757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0097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4972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4750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2019-12-19T08:56:54Z</dcterms:modified>
</cp:coreProperties>
</file>