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6162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9069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873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8137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717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89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2019-12-19T08:56:49Z</dcterms:modified>
</cp:coreProperties>
</file>