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Elverum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96807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9 159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23283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9 159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9 159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9 159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9 159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34430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98803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6 817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55622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49837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1 043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468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2019-12-19T08:56:44Z</dcterms:modified>
</cp:coreProperties>
</file>