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Våler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7323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9932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14 492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637015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4 948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1 667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5682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6 714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6 886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2354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882722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14 465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466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2019-12-19T08:56:39Z</dcterms:modified>
</cp:coreProperties>
</file>