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Åsnes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575734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355185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248051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031300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762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547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128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295905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540057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628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459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2019-12-19T08:56:34Z</dcterms:modified>
</cp:coreProperties>
</file>