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Grue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3292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47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3446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71984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60907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2785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460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2019-12-19T08:56:29Z</dcterms:modified>
</cp:coreProperties>
</file>