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425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59102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55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7795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9109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5390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2019-12-19T08:56:24Z</dcterms:modified>
</cp:coreProperties>
</file>