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Sør-Odal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023204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301827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642485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988805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50686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061240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2019-12-19T08:56:20Z</dcterms:modified>
</cp:coreProperties>
</file>