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8244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0661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4304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431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6123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2102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2019-12-19T08:56:15Z</dcterms:modified>
</cp:coreProperties>
</file>