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Stange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829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9589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61815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2440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1171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6749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2019-12-19T08:56:10Z</dcterms:modified>
</cp:coreProperties>
</file>