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Løten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6477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4267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6039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3624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852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9760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2019-12-19T08:56:05Z</dcterms:modified>
</cp:coreProperties>
</file>