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Ringsaker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579862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034598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82539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4763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4273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79518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147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2019-12-19T08:56:00Z</dcterms:modified>
</cp:coreProperties>
</file>