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Hamar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5363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3416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19 578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72541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4 547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45899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7 769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5 664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6 145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7286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14345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2 662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2019-12-19T08:55:56Z</dcterms:modified>
</cp:coreProperties>
</file>