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Kongsvinger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8446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86303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8222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2079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868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0047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2019-12-19T08:55:51Z</dcterms:modified>
</cp:coreProperties>
</file>