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9159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8476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1601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68 993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128 742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2847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133 790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63 655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62 727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65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4378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31 357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237 945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2019-12-19T08:52:59Z</dcterms:modified>
</cp:coreProperties>
</file>