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76569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24854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14127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68 993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62 463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128 742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4230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133 790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63 655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62 727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23071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53233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31 357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11 488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237 945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2019-12-19T08:55:46Z</dcterms:modified>
</cp:coreProperties>
</file>