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Akershus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17356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267 100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9699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26 788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52 583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170 833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1774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74 364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44 757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147 038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4190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156 991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39 429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69 630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7895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0569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31 581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82 432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224 895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2019-12-19T08:52:55Z</dcterms:modified>
</cp:coreProperties>
</file>