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Nannestad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4201902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1640127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520962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8650530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883380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721064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454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2019-12-19T08:55:42Z</dcterms:modified>
</cp:coreProperties>
</file>