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Eidsvoll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7597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6547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33498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27029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8309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043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2019-12-19T08:55:37Z</dcterms:modified>
</cp:coreProperties>
</file>