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42878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782605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9669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483977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498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401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641678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458569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462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2019-12-19T08:55:32Z</dcterms:modified>
</cp:coreProperties>
</file>