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8936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363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9393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0155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5406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85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2019-12-19T08:55:28Z</dcterms:modified>
</cp:coreProperties>
</file>