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Skedsmo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692258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9 144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29840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33418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2 092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4 607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0356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4 472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1 906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239063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8349831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2 334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1 299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2019-12-19T08:55:23Z</dcterms:modified>
</cp:coreProperties>
</file>