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Enebakk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97763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2264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69513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26093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0295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7567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2019-12-19T08:55:18Z</dcterms:modified>
</cp:coreProperties>
</file>