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Fet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0397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687117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754802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14938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105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065806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125610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2019-12-19T08:55:14Z</dcterms:modified>
</cp:coreProperties>
</file>