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16157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99855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03374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14240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47525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0273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2019-12-19T08:55:09Z</dcterms:modified>
</cp:coreProperties>
</file>