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13705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3182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2053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16 919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13 749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35 492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5646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33 090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12 062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21 008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4095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6339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53 854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2019-12-19T08:55:05Z</dcterms:modified>
</cp:coreProperties>
</file>