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Bærum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0508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6556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5401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1775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8593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806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8 736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2019-12-19T08:55:00Z</dcterms:modified>
</cp:coreProperties>
</file>