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Oppegård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47703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131 790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4669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131 924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89247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20 102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21 671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89 448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87775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72 847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18 056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40 209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2864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094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16 766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54 602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106 657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467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2019-12-19T08:54:55Z</dcterms:modified>
</cp:coreProperties>
</file>