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6800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1537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0446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22 982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1205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30 767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1425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1001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2019-12-19T08:54:46Z</dcterms:modified>
</cp:coreProperties>
</file>