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Vestby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973656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492688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779605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361662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874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144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238102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884992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460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2019-12-19T08:54:41Z</dcterms:modified>
</cp:coreProperties>
</file>