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Østfold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68982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47 073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46940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25 879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34 552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34 625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47 073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48308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14 522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12 007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20 543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22901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24 087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10 568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12 418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55246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01435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2 115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42 750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43 215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2019-12-19T08:51:40Z</dcterms:modified>
</cp:coreProperties>
</file>