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Rygge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11832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66649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21547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79026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50110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24992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2019-12-19T08:54:37Z</dcterms:modified>
</cp:coreProperties>
</file>