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810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3819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7874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2762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8425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6044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2019-12-19T08:54:32Z</dcterms:modified>
</cp:coreProperties>
</file>