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07857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6385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5919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7568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15807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6077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465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2019-12-19T08:54:28Z</dcterms:modified>
</cp:coreProperties>
</file>