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Askim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66823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1081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63043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80936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349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286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463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2019-12-19T08:54:23Z</dcterms:modified>
</cp:coreProperties>
</file>