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Spydeberg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4959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05918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164146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28538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711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147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12288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66198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2019-12-19T08:54:19Z</dcterms:modified>
</cp:coreProperties>
</file>