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Moss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58212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17 462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562740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17 462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17 462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17 462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17 462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66737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8 939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36705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7 068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5 047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5 347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4924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7508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567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17 071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467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2019-12-19T08:54:14Z</dcterms:modified>
</cp:coreProperties>
</file>