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Halden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0285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074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1674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2082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11 531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461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3036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893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2019-12-19T08:54:10Z</dcterms:modified>
</cp:coreProperties>
</file>