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Norge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975872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7 533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4 812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4 443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2 686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1 515 737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161858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5 445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5 905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6 430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6 917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3 794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3 979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4 251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4 492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3 301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3 595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3 817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4 102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601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766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1 106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2 188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695 252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798 608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904 818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1 207 984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8185535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316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2 709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2 373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4 057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1 203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2 835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828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850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524 698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272 414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710 742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8311031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1 682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2 404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1 523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822 294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292 631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392 284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033090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3 647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1 911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022789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217 015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114 296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749 566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1 330 934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500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2019-12-19T08:51:36Z</dcterms:modified>
</cp:coreProperties>
</file>