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Trøndelag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09380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165 658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1267817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95 444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97 557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380612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436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82 952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11 150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71 555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26594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92 300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28 488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44 870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53585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99837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47 480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35 786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27 780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139 295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379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2018-12-17T07:59:32Z</dcterms:modified>
</cp:coreProperties>
</file>