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Indre Fosen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06070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35887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13699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057187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88140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82242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2018-12-17T08:26:40Z</dcterms:modified>
</cp:coreProperties>
</file>