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Overhalla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1557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2981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45579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60715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7339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3029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2018-12-17T08:26:30Z</dcterms:modified>
</cp:coreProperties>
</file>