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Namsskogan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30217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06654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06734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71024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7921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98447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2018-12-17T08:26:21Z</dcterms:modified>
</cp:coreProperties>
</file>