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Lierne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25410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86404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09562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25423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2052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90928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2018-12-17T08:26:13Z</dcterms:modified>
</cp:coreProperties>
</file>