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Snåase - 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952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13079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93715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3069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190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5511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2018-12-17T08:26:04Z</dcterms:modified>
</cp:coreProperties>
</file>