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49884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16863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21241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4334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9261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5586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2018-12-17T08:25:55Z</dcterms:modified>
</cp:coreProperties>
</file>