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Frosta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82120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3065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3257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82808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3826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7446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2018-12-17T08:25:47Z</dcterms:modified>
</cp:coreProperties>
</file>