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Stjørdal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585594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26758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67148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1 368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328288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4298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972740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2018-12-17T08:25:38Z</dcterms:modified>
</cp:coreProperties>
</file>