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Malvik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19384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26933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72307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96325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46827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30281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2018-12-17T08:25:29Z</dcterms:modified>
</cp:coreProperties>
</file>