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Klæbu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814697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737239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481996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998852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578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145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083299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985382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2018-12-17T08:25:21Z</dcterms:modified>
</cp:coreProperties>
</file>